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9601200" cy="12801600" type="A3"/>
  <p:notesSz cx="6858000" cy="9144000"/>
  <p:defaultTextStyle>
    <a:defPPr>
      <a:defRPr lang="en-US"/>
    </a:defPPr>
    <a:lvl1pPr marL="0" algn="l" defTabSz="1074819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1pPr>
    <a:lvl2pPr marL="537409" algn="l" defTabSz="1074819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2pPr>
    <a:lvl3pPr marL="1074819" algn="l" defTabSz="1074819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3pPr>
    <a:lvl4pPr marL="1612228" algn="l" defTabSz="1074819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4pPr>
    <a:lvl5pPr marL="2149638" algn="l" defTabSz="1074819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5pPr>
    <a:lvl6pPr marL="2687055" algn="l" defTabSz="1074819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6pPr>
    <a:lvl7pPr marL="3224462" algn="l" defTabSz="1074819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7pPr>
    <a:lvl8pPr marL="3761866" algn="l" defTabSz="1074819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8pPr>
    <a:lvl9pPr marL="4299281" algn="l" defTabSz="1074819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DBBE0"/>
    <a:srgbClr val="5D6160"/>
    <a:srgbClr val="9D73BF"/>
    <a:srgbClr val="8F5EB5"/>
    <a:srgbClr val="A985C7"/>
    <a:srgbClr val="B6BDBB"/>
    <a:srgbClr val="0070C0"/>
    <a:srgbClr val="301813"/>
    <a:srgbClr val="001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587" autoAdjust="0"/>
    <p:restoredTop sz="94660"/>
  </p:normalViewPr>
  <p:slideViewPr>
    <p:cSldViewPr snapToGrid="0">
      <p:cViewPr>
        <p:scale>
          <a:sx n="40" d="100"/>
          <a:sy n="40" d="100"/>
        </p:scale>
        <p:origin x="1350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37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11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59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364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028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51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48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06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47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847EA-F649-472C-82DD-2FDC1F7DA986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2C850-6738-4D3E-BC25-1D5E2C1C6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7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6" y="2620369"/>
            <a:ext cx="5972174" cy="5086351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85736" y="537379"/>
            <a:ext cx="6958014" cy="6112073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400310" y="448668"/>
            <a:ext cx="5972174" cy="5086351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9930"/>
            <a:ext cx="9601200" cy="608440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107443" y="-59930"/>
            <a:ext cx="9708643" cy="10327531"/>
          </a:xfrm>
          <a:prstGeom prst="rect">
            <a:avLst/>
          </a:prstGeom>
          <a:solidFill>
            <a:srgbClr val="001226">
              <a:alpha val="20000"/>
            </a:srgbClr>
          </a:solidFill>
          <a:ln>
            <a:solidFill>
              <a:srgbClr val="000000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05" dirty="0"/>
          </a:p>
        </p:txBody>
      </p:sp>
      <p:sp>
        <p:nvSpPr>
          <p:cNvPr id="9" name="Isosceles Triangle 8"/>
          <p:cNvSpPr/>
          <p:nvPr/>
        </p:nvSpPr>
        <p:spPr>
          <a:xfrm rot="10800000">
            <a:off x="3343278" y="-59929"/>
            <a:ext cx="2914651" cy="1017191"/>
          </a:xfrm>
          <a:prstGeom prst="triangle">
            <a:avLst/>
          </a:prstGeom>
          <a:pattFill prst="pct25">
            <a:fgClr>
              <a:schemeClr val="accent1"/>
            </a:fgClr>
            <a:bgClr>
              <a:schemeClr val="bg1"/>
            </a:bgClr>
          </a:patt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05"/>
          </a:p>
        </p:txBody>
      </p:sp>
      <p:grpSp>
        <p:nvGrpSpPr>
          <p:cNvPr id="17" name="Group 16"/>
          <p:cNvGrpSpPr/>
          <p:nvPr/>
        </p:nvGrpSpPr>
        <p:grpSpPr>
          <a:xfrm>
            <a:off x="-2288724" y="3315737"/>
            <a:ext cx="13803496" cy="9775910"/>
            <a:chOff x="-1317579" y="1644459"/>
            <a:chExt cx="7887712" cy="5586234"/>
          </a:xfr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7030A0"/>
              </a:gs>
            </a:gsLst>
            <a:lin ang="5400000" scaled="1"/>
            <a:tileRect/>
          </a:gradFill>
        </p:grpSpPr>
        <p:sp>
          <p:nvSpPr>
            <p:cNvPr id="7" name="Right Triangle 6"/>
            <p:cNvSpPr/>
            <p:nvPr/>
          </p:nvSpPr>
          <p:spPr>
            <a:xfrm>
              <a:off x="-288983" y="1644462"/>
              <a:ext cx="6859116" cy="5580098"/>
            </a:xfrm>
            <a:prstGeom prst="rtTriangl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05"/>
            </a:p>
          </p:txBody>
        </p:sp>
        <p:sp>
          <p:nvSpPr>
            <p:cNvPr id="8" name="Right Triangle 7"/>
            <p:cNvSpPr/>
            <p:nvPr/>
          </p:nvSpPr>
          <p:spPr>
            <a:xfrm rot="16200000">
              <a:off x="-655638" y="982518"/>
              <a:ext cx="5586234" cy="6910115"/>
            </a:xfrm>
            <a:prstGeom prst="rtTriangle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05"/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3209918" y="6082338"/>
            <a:ext cx="6339137" cy="222947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opperplate Gothic Bold" panose="020E0705020206020404" pitchFamily="34" charset="0"/>
              </a:rPr>
              <a:t>THEME: 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Copperplate Gothic Bold" panose="020E0705020206020404" pitchFamily="34" charset="0"/>
              </a:rPr>
              <a:t>FOR THE SON OF MAN HAS COME TO SEEK AND SAVE THAT WHICH IS LOST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Copperplate Gothic Bold" panose="020E0705020206020404" pitchFamily="34" charset="0"/>
              </a:rPr>
              <a:t>… Luke 19:10 …</a:t>
            </a:r>
            <a:endParaRPr lang="en-US" sz="1925" dirty="0">
              <a:solidFill>
                <a:schemeClr val="tx1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25" name="Chevron 24"/>
          <p:cNvSpPr/>
          <p:nvPr/>
        </p:nvSpPr>
        <p:spPr>
          <a:xfrm rot="5400000">
            <a:off x="5857743" y="5071344"/>
            <a:ext cx="553429" cy="544779"/>
          </a:xfrm>
          <a:prstGeom prst="chevron">
            <a:avLst>
              <a:gd name="adj" fmla="val 5762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05">
              <a:solidFill>
                <a:schemeClr val="tx1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789" y="1012123"/>
            <a:ext cx="1351439" cy="12315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TextBox 9"/>
          <p:cNvSpPr txBox="1"/>
          <p:nvPr/>
        </p:nvSpPr>
        <p:spPr>
          <a:xfrm>
            <a:off x="385055" y="2930490"/>
            <a:ext cx="9007381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45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Tabarra Shadow" panose="020B0503040000020003" pitchFamily="34" charset="0"/>
              </a:rPr>
              <a:t>CRUSADE</a:t>
            </a:r>
            <a:endParaRPr lang="en-US" sz="945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bg1"/>
              </a:solidFill>
              <a:latin typeface="Tabarra Shadow" panose="020B05030400000200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40136" y="1085208"/>
            <a:ext cx="5365493" cy="915635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450" b="1" dirty="0">
                <a:solidFill>
                  <a:schemeClr val="bg1"/>
                </a:solidFill>
                <a:latin typeface="Arial Black" panose="020B0A04020102020204" pitchFamily="34" charset="0"/>
              </a:rPr>
              <a:t>ALL NATIONS FOR CHRIST </a:t>
            </a:r>
          </a:p>
          <a:p>
            <a:pPr algn="ctr">
              <a:lnSpc>
                <a:spcPct val="80000"/>
              </a:lnSpc>
            </a:pPr>
            <a:r>
              <a:rPr lang="en-US" sz="2450" b="1" dirty="0">
                <a:solidFill>
                  <a:schemeClr val="bg1"/>
                </a:solidFill>
                <a:latin typeface="Arial Black" panose="020B0A04020102020204" pitchFamily="34" charset="0"/>
              </a:rPr>
              <a:t>CHURCH INTERNATIONAL</a:t>
            </a:r>
            <a:endParaRPr lang="en-US" sz="245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716568" y="9004264"/>
            <a:ext cx="48543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ln>
                  <a:solidFill>
                    <a:srgbClr val="7030A0"/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28th  March, 2020</a:t>
            </a:r>
            <a:endParaRPr lang="en-US" sz="4200" dirty="0">
              <a:ln>
                <a:solidFill>
                  <a:srgbClr val="7030A0"/>
                </a:solidFill>
              </a:ln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724091" y="2628817"/>
            <a:ext cx="53654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Presents a Mega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723490" y="9769812"/>
            <a:ext cx="51545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ln>
                  <a:solidFill>
                    <a:srgbClr val="7030A0"/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Ada (Totemehkope)</a:t>
            </a:r>
            <a:endParaRPr lang="en-US" sz="4200" dirty="0">
              <a:ln>
                <a:solidFill>
                  <a:srgbClr val="7030A0"/>
                </a:solidFill>
              </a:ln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771911" y="10609759"/>
            <a:ext cx="4688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ln>
                  <a:solidFill>
                    <a:srgbClr val="7030A0"/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6:00pm prompt</a:t>
            </a:r>
            <a:endParaRPr lang="en-US" sz="4200" dirty="0">
              <a:ln>
                <a:solidFill>
                  <a:srgbClr val="7030A0"/>
                </a:solidFill>
              </a:ln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V="1">
            <a:off x="5119355" y="9811094"/>
            <a:ext cx="4451596" cy="3267"/>
          </a:xfrm>
          <a:prstGeom prst="line">
            <a:avLst/>
          </a:prstGeom>
          <a:ln w="19050"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143140" y="10568335"/>
            <a:ext cx="4405916" cy="940"/>
          </a:xfrm>
          <a:prstGeom prst="line">
            <a:avLst/>
          </a:prstGeom>
          <a:ln w="19050"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2767231" y="1936280"/>
            <a:ext cx="5973357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50" i="1" dirty="0">
                <a:solidFill>
                  <a:schemeClr val="bg1"/>
                </a:solidFill>
              </a:rPr>
              <a:t>(The Church with a Global Apostolic Vision)</a:t>
            </a:r>
            <a:endParaRPr lang="en-US" sz="2450" i="1" dirty="0">
              <a:solidFill>
                <a:schemeClr val="bg1"/>
              </a:solidFill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592" b="89550" l="0" r="50645">
                        <a14:foregroundMark x1="17419" y1="39550" x2="19516" y2="39871"/>
                        <a14:foregroundMark x1="37742" y1="43248" x2="38710" y2="44855"/>
                        <a14:foregroundMark x1="39677" y1="45659" x2="40645" y2="50643"/>
                        <a14:foregroundMark x1="6129" y1="17363" x2="7097" y2="12219"/>
                        <a14:foregroundMark x1="6935" y1="33762" x2="5806" y2="34727"/>
                        <a14:foregroundMark x1="13548" y1="8199" x2="14839" y2="7878"/>
                        <a14:backgroundMark x1="8871" y1="7717" x2="4839" y2="10772"/>
                        <a14:backgroundMark x1="3871" y1="14309" x2="4194" y2="32154"/>
                        <a14:backgroundMark x1="3226" y1="34887" x2="1774" y2="35691"/>
                        <a14:backgroundMark x1="5968" y1="15113" x2="5968" y2="16881"/>
                        <a14:backgroundMark x1="5968" y1="17846" x2="5968" y2="15113"/>
                        <a14:backgroundMark x1="7581" y1="11254" x2="6935" y2="13023"/>
                        <a14:backgroundMark x1="7419" y1="32637" x2="5968" y2="34244"/>
                        <a14:backgroundMark x1="5323" y1="34887" x2="7258" y2="33119"/>
                        <a14:backgroundMark x1="10484" y1="7395" x2="15000" y2="7235"/>
                        <a14:backgroundMark x1="12742" y1="8039" x2="15000" y2="7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51" r="49287" b="12095"/>
          <a:stretch/>
        </p:blipFill>
        <p:spPr>
          <a:xfrm>
            <a:off x="-54665" y="4395916"/>
            <a:ext cx="5033613" cy="7377860"/>
          </a:xfrm>
          <a:prstGeom prst="rect">
            <a:avLst/>
          </a:prstGeom>
          <a:effectLst>
            <a:glow rad="88900">
              <a:srgbClr val="CDBBE0">
                <a:alpha val="40000"/>
              </a:srgbClr>
            </a:glow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53" name="Rectangle 52"/>
          <p:cNvSpPr/>
          <p:nvPr/>
        </p:nvSpPr>
        <p:spPr>
          <a:xfrm>
            <a:off x="-1810747" y="11733668"/>
            <a:ext cx="14549187" cy="13472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05"/>
          </a:p>
        </p:txBody>
      </p:sp>
      <p:sp>
        <p:nvSpPr>
          <p:cNvPr id="18" name="TextBox 17"/>
          <p:cNvSpPr txBox="1"/>
          <p:nvPr/>
        </p:nvSpPr>
        <p:spPr>
          <a:xfrm>
            <a:off x="-131672" y="11976429"/>
            <a:ext cx="58407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Century Gothic" panose="020B0502020202020204" pitchFamily="34" charset="0"/>
              </a:rPr>
              <a:t>MAIN SPEAKER:</a:t>
            </a:r>
          </a:p>
          <a:p>
            <a:pPr algn="ctr"/>
            <a:r>
              <a:rPr lang="en-US" sz="2100" dirty="0">
                <a:solidFill>
                  <a:schemeClr val="bg1"/>
                </a:solidFill>
                <a:latin typeface="Britannic Bold" panose="020B0903060703020204" pitchFamily="34" charset="0"/>
              </a:rPr>
              <a:t>APOSTLE </a:t>
            </a:r>
            <a:r>
              <a:rPr lang="en-US" sz="2100" dirty="0">
                <a:solidFill>
                  <a:schemeClr val="bg1"/>
                </a:solidFill>
                <a:latin typeface="Britannic Bold" panose="020B0903060703020204" pitchFamily="34" charset="0"/>
              </a:rPr>
              <a:t>ROBERT KWADJO BOAMAH-ADJEI</a:t>
            </a:r>
            <a:endParaRPr lang="en-US" sz="2100" dirty="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5611568" y="12102638"/>
            <a:ext cx="0" cy="5554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5699932" y="12102638"/>
            <a:ext cx="0" cy="5554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663119" y="11976429"/>
            <a:ext cx="38318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INFO:</a:t>
            </a:r>
          </a:p>
          <a:p>
            <a:pPr algn="ctr"/>
            <a:r>
              <a:rPr lang="en-US" sz="2100" dirty="0">
                <a:solidFill>
                  <a:schemeClr val="bg1"/>
                </a:solidFill>
                <a:latin typeface="Britannic Bold" panose="020B0903060703020204" pitchFamily="34" charset="0"/>
              </a:rPr>
              <a:t>0208176141/0549762196</a:t>
            </a:r>
            <a:endParaRPr lang="en-US" sz="2100" dirty="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11306287" y="11664434"/>
            <a:ext cx="1461465" cy="1362653"/>
          </a:xfrm>
          <a:prstGeom prst="roundRect">
            <a:avLst>
              <a:gd name="adj" fmla="val 19779"/>
            </a:avLst>
          </a:prstGeom>
          <a:noFill/>
          <a:ln w="571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05"/>
          </a:p>
        </p:txBody>
      </p:sp>
    </p:spTree>
    <p:extLst>
      <p:ext uri="{BB962C8B-B14F-4D97-AF65-F5344CB8AC3E}">
        <p14:creationId xmlns:p14="http://schemas.microsoft.com/office/powerpoint/2010/main" val="3549884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943</TotalTime>
  <Words>60</Words>
  <Application>Microsoft Office PowerPoint</Application>
  <PresentationFormat>A3 Paper (297x420 mm)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Arial</vt:lpstr>
      <vt:lpstr>Arial Black</vt:lpstr>
      <vt:lpstr>Bauhaus 93</vt:lpstr>
      <vt:lpstr>Britannic Bold</vt:lpstr>
      <vt:lpstr>Calibri</vt:lpstr>
      <vt:lpstr>Calibri Light</vt:lpstr>
      <vt:lpstr>Century Gothic</vt:lpstr>
      <vt:lpstr>Copperplate Gothic Bold</vt:lpstr>
      <vt:lpstr>Tabarra Shadow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fosteranane@yahoo.com</dc:creator>
  <cp:lastModifiedBy>Foster</cp:lastModifiedBy>
  <cp:revision>90</cp:revision>
  <dcterms:created xsi:type="dcterms:W3CDTF">2018-09-22T14:47:27Z</dcterms:created>
  <dcterms:modified xsi:type="dcterms:W3CDTF">2020-03-13T05:39:42Z</dcterms:modified>
</cp:coreProperties>
</file>

<file path=docProps/thumbnail.jpeg>
</file>